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Solliciteren op een stageplek</a:t>
            </a:r>
            <a:endParaRPr lang="nl-NL" dirty="0"/>
          </a:p>
        </p:txBody>
      </p:sp>
      <p:sp>
        <p:nvSpPr>
          <p:cNvPr id="3" name="Ondertitel 2"/>
          <p:cNvSpPr>
            <a:spLocks noGrp="1"/>
          </p:cNvSpPr>
          <p:nvPr>
            <p:ph type="subTitle" idx="1"/>
          </p:nvPr>
        </p:nvSpPr>
        <p:spPr/>
        <p:txBody>
          <a:bodyPr/>
          <a:lstStyle/>
          <a:p>
            <a:r>
              <a:rPr lang="nl-NL" dirty="0" smtClean="0"/>
              <a:t>Instructie voor het schrijven van een brief</a:t>
            </a:r>
            <a:endParaRPr lang="nl-NL" dirty="0"/>
          </a:p>
        </p:txBody>
      </p:sp>
    </p:spTree>
    <p:extLst>
      <p:ext uri="{BB962C8B-B14F-4D97-AF65-F5344CB8AC3E}">
        <p14:creationId xmlns:p14="http://schemas.microsoft.com/office/powerpoint/2010/main" val="171543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58982"/>
          </a:xfrm>
        </p:spPr>
        <p:txBody>
          <a:bodyPr/>
          <a:lstStyle/>
          <a:p>
            <a:r>
              <a:rPr lang="nl-NL" dirty="0" smtClean="0"/>
              <a:t>Sollicitatiebrief</a:t>
            </a:r>
            <a:endParaRPr lang="nl-NL" dirty="0"/>
          </a:p>
        </p:txBody>
      </p:sp>
      <p:sp>
        <p:nvSpPr>
          <p:cNvPr id="3" name="Tijdelijke aanduiding voor inhoud 2"/>
          <p:cNvSpPr>
            <a:spLocks noGrp="1"/>
          </p:cNvSpPr>
          <p:nvPr>
            <p:ph idx="1"/>
          </p:nvPr>
        </p:nvSpPr>
        <p:spPr>
          <a:xfrm>
            <a:off x="677334" y="1329316"/>
            <a:ext cx="8596668" cy="3880773"/>
          </a:xfrm>
        </p:spPr>
        <p:txBody>
          <a:bodyPr/>
          <a:lstStyle/>
          <a:p>
            <a:r>
              <a:rPr lang="nl-NL" dirty="0"/>
              <a:t>Wil je met je motivatiebrief een kans maken, dan moet deze: </a:t>
            </a:r>
          </a:p>
          <a:p>
            <a:r>
              <a:rPr lang="nl-NL" dirty="0" smtClean="0"/>
              <a:t>Overzichtelijk </a:t>
            </a:r>
            <a:r>
              <a:rPr lang="nl-NL" dirty="0"/>
              <a:t>zijn (opgedeeld in vier of vijf alinea's, elk met hun eigen thema).</a:t>
            </a:r>
          </a:p>
          <a:p>
            <a:pPr lvl="0"/>
            <a:r>
              <a:rPr lang="nl-NL" dirty="0"/>
              <a:t>Helder, begrijpelijk en foutloos geformuleerd zijn.</a:t>
            </a:r>
          </a:p>
          <a:p>
            <a:pPr lvl="0"/>
            <a:r>
              <a:rPr lang="nl-NL" dirty="0"/>
              <a:t>Een prettige lay-out hebben.</a:t>
            </a:r>
          </a:p>
          <a:p>
            <a:pPr lvl="0"/>
            <a:r>
              <a:rPr lang="nl-NL" dirty="0"/>
              <a:t>Vooral niet te langdradig zijn.</a:t>
            </a:r>
          </a:p>
          <a:p>
            <a:pPr lvl="0"/>
            <a:r>
              <a:rPr lang="nl-NL" dirty="0"/>
              <a:t>Schrijf de sollicitatiebrief in een </a:t>
            </a:r>
            <a:r>
              <a:rPr lang="nl-NL" u="sng" dirty="0"/>
              <a:t>overtuigende stijl</a:t>
            </a:r>
            <a:r>
              <a:rPr lang="nl-NL" dirty="0"/>
              <a:t>. </a:t>
            </a:r>
          </a:p>
          <a:p>
            <a:pPr lvl="0"/>
            <a:r>
              <a:rPr lang="nl-NL" dirty="0"/>
              <a:t>Zorg ervoor dat je sollicitatiebrief </a:t>
            </a:r>
            <a:r>
              <a:rPr lang="nl-NL" u="sng" dirty="0"/>
              <a:t>nieuwsgierigheid opwekt</a:t>
            </a:r>
            <a:r>
              <a:rPr lang="nl-NL" dirty="0"/>
              <a:t> bij het stagebedrijf. </a:t>
            </a:r>
          </a:p>
          <a:p>
            <a:endParaRPr lang="nl-NL" dirty="0"/>
          </a:p>
        </p:txBody>
      </p:sp>
      <p:pic>
        <p:nvPicPr>
          <p:cNvPr id="4" name="Afbeelding 3"/>
          <p:cNvPicPr>
            <a:picLocks noChangeAspect="1"/>
          </p:cNvPicPr>
          <p:nvPr/>
        </p:nvPicPr>
        <p:blipFill>
          <a:blip r:embed="rId2"/>
          <a:stretch>
            <a:fillRect/>
          </a:stretch>
        </p:blipFill>
        <p:spPr>
          <a:xfrm>
            <a:off x="9078687" y="-1"/>
            <a:ext cx="3113314" cy="4381701"/>
          </a:xfrm>
          <a:prstGeom prst="rect">
            <a:avLst/>
          </a:prstGeom>
        </p:spPr>
      </p:pic>
    </p:spTree>
    <p:extLst>
      <p:ext uri="{BB962C8B-B14F-4D97-AF65-F5344CB8AC3E}">
        <p14:creationId xmlns:p14="http://schemas.microsoft.com/office/powerpoint/2010/main" val="20969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20436"/>
          </a:xfrm>
        </p:spPr>
        <p:txBody>
          <a:bodyPr/>
          <a:lstStyle/>
          <a:p>
            <a:r>
              <a:rPr lang="nl-NL" dirty="0" smtClean="0"/>
              <a:t>Kop van de brief</a:t>
            </a:r>
            <a:endParaRPr lang="nl-NL" dirty="0"/>
          </a:p>
        </p:txBody>
      </p:sp>
      <p:sp>
        <p:nvSpPr>
          <p:cNvPr id="3" name="Tijdelijke aanduiding voor inhoud 2"/>
          <p:cNvSpPr>
            <a:spLocks noGrp="1"/>
          </p:cNvSpPr>
          <p:nvPr>
            <p:ph idx="1"/>
          </p:nvPr>
        </p:nvSpPr>
        <p:spPr>
          <a:xfrm>
            <a:off x="677334" y="1330036"/>
            <a:ext cx="8596668" cy="3880773"/>
          </a:xfrm>
        </p:spPr>
        <p:txBody>
          <a:bodyPr/>
          <a:lstStyle/>
          <a:p>
            <a:pPr marL="0" indent="0">
              <a:buNone/>
            </a:pPr>
            <a:r>
              <a:rPr lang="nl-NL" b="1" dirty="0"/>
              <a:t>In de kop van de brief vermeld je:</a:t>
            </a:r>
            <a:endParaRPr lang="nl-NL" dirty="0"/>
          </a:p>
          <a:p>
            <a:pPr lvl="0"/>
            <a:r>
              <a:rPr lang="nl-NL" dirty="0"/>
              <a:t>Om welke functie het gaat </a:t>
            </a:r>
          </a:p>
          <a:p>
            <a:pPr lvl="0"/>
            <a:r>
              <a:rPr lang="nl-NL" dirty="0"/>
              <a:t>Een goede openingszin; maak je openingszin persoonlijk, origineel en enthousiast. Het is </a:t>
            </a:r>
            <a:r>
              <a:rPr lang="nl-NL" dirty="0" smtClean="0"/>
              <a:t>de </a:t>
            </a:r>
            <a:r>
              <a:rPr lang="nl-NL" dirty="0"/>
              <a:t>bedoeling dat je opvalt tussen de vele reacties. </a:t>
            </a:r>
          </a:p>
          <a:p>
            <a:pPr lvl="0"/>
            <a:r>
              <a:rPr lang="nl-NL" dirty="0"/>
              <a:t>Vermijd het gebruik van standaardzinnen als "Naar aanleiding van uw advertentie..." of "Langs deze weg zou ik mij graag kandidaat stellen...", maar ze zijn wel gebruikelijk en netjes. </a:t>
            </a:r>
          </a:p>
          <a:p>
            <a:pPr lvl="0"/>
            <a:r>
              <a:rPr lang="nl-NL" dirty="0"/>
              <a:t>Je motivatie, de reden dat je solliciteert. Vertel waarom je belangstelling hebt voor de functie. </a:t>
            </a:r>
          </a:p>
        </p:txBody>
      </p:sp>
    </p:spTree>
    <p:extLst>
      <p:ext uri="{BB962C8B-B14F-4D97-AF65-F5344CB8AC3E}">
        <p14:creationId xmlns:p14="http://schemas.microsoft.com/office/powerpoint/2010/main" val="240067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75855"/>
          </a:xfrm>
        </p:spPr>
        <p:txBody>
          <a:bodyPr>
            <a:normAutofit fontScale="90000"/>
          </a:bodyPr>
          <a:lstStyle/>
          <a:p>
            <a:r>
              <a:rPr lang="nl-NL" b="1" dirty="0"/>
              <a:t>Romp (kern)</a:t>
            </a:r>
            <a:r>
              <a:rPr lang="nl-NL" dirty="0"/>
              <a:t/>
            </a:r>
            <a:br>
              <a:rPr lang="nl-NL" dirty="0"/>
            </a:br>
            <a:endParaRPr lang="nl-NL" dirty="0"/>
          </a:p>
        </p:txBody>
      </p:sp>
      <p:sp>
        <p:nvSpPr>
          <p:cNvPr id="3" name="Tijdelijke aanduiding voor inhoud 2"/>
          <p:cNvSpPr>
            <a:spLocks noGrp="1"/>
          </p:cNvSpPr>
          <p:nvPr>
            <p:ph idx="1"/>
          </p:nvPr>
        </p:nvSpPr>
        <p:spPr>
          <a:xfrm>
            <a:off x="677334" y="1385455"/>
            <a:ext cx="8596668" cy="3880773"/>
          </a:xfrm>
        </p:spPr>
        <p:txBody>
          <a:bodyPr/>
          <a:lstStyle/>
          <a:p>
            <a:pPr marL="0" indent="0">
              <a:buNone/>
            </a:pPr>
            <a:r>
              <a:rPr lang="nl-NL" dirty="0" smtClean="0"/>
              <a:t>In </a:t>
            </a:r>
            <a:r>
              <a:rPr lang="nl-NL" dirty="0"/>
              <a:t>de romp van de brief vermeld je:</a:t>
            </a:r>
          </a:p>
          <a:p>
            <a:pPr lvl="0"/>
            <a:r>
              <a:rPr lang="nl-NL" dirty="0"/>
              <a:t>Waarom je deze stage wilt (je motivatie); </a:t>
            </a:r>
          </a:p>
          <a:p>
            <a:pPr lvl="0"/>
            <a:r>
              <a:rPr lang="nl-NL" dirty="0"/>
              <a:t>Welke kennis en ervaring je hebt (met een verwijzing naar je C.V.); </a:t>
            </a:r>
          </a:p>
          <a:p>
            <a:pPr lvl="0"/>
            <a:r>
              <a:rPr lang="nl-NL" dirty="0"/>
              <a:t>Waarom ze jou zouden moeten aannemen. </a:t>
            </a:r>
          </a:p>
          <a:p>
            <a:pPr lvl="0"/>
            <a:r>
              <a:rPr lang="nl-NL" dirty="0"/>
              <a:t>Leg uit wat je aantrekt in het bedrijf, de functie, de sector...</a:t>
            </a:r>
          </a:p>
          <a:p>
            <a:endParaRPr lang="nl-NL" dirty="0"/>
          </a:p>
        </p:txBody>
      </p:sp>
      <p:pic>
        <p:nvPicPr>
          <p:cNvPr id="4" name="Afbeelding 3"/>
          <p:cNvPicPr>
            <a:picLocks noChangeAspect="1"/>
          </p:cNvPicPr>
          <p:nvPr/>
        </p:nvPicPr>
        <p:blipFill>
          <a:blip r:embed="rId2"/>
          <a:stretch>
            <a:fillRect/>
          </a:stretch>
        </p:blipFill>
        <p:spPr>
          <a:xfrm>
            <a:off x="8739051" y="0"/>
            <a:ext cx="3452949" cy="2715956"/>
          </a:xfrm>
          <a:prstGeom prst="rect">
            <a:avLst/>
          </a:prstGeom>
        </p:spPr>
      </p:pic>
    </p:spTree>
    <p:extLst>
      <p:ext uri="{BB962C8B-B14F-4D97-AF65-F5344CB8AC3E}">
        <p14:creationId xmlns:p14="http://schemas.microsoft.com/office/powerpoint/2010/main" val="12085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de kern ga je </a:t>
            </a:r>
            <a:r>
              <a:rPr lang="nl-NL" dirty="0"/>
              <a:t>in op de eisen aan de stage of vacature</a:t>
            </a:r>
          </a:p>
        </p:txBody>
      </p:sp>
      <p:sp>
        <p:nvSpPr>
          <p:cNvPr id="3" name="Tijdelijke aanduiding voor inhoud 2"/>
          <p:cNvSpPr>
            <a:spLocks noGrp="1"/>
          </p:cNvSpPr>
          <p:nvPr>
            <p:ph idx="1"/>
          </p:nvPr>
        </p:nvSpPr>
        <p:spPr>
          <a:xfrm>
            <a:off x="677333" y="1814225"/>
            <a:ext cx="9367211" cy="3880773"/>
          </a:xfrm>
        </p:spPr>
        <p:txBody>
          <a:bodyPr/>
          <a:lstStyle/>
          <a:p>
            <a:r>
              <a:rPr lang="nl-NL" dirty="0" smtClean="0"/>
              <a:t>In </a:t>
            </a:r>
            <a:r>
              <a:rPr lang="nl-NL" dirty="0"/>
              <a:t>dit gedeelte toon je aan dat je voldoet aan die eisen. Je geeft aan waarom je bij dit bedrijf aan de slag wilt en waarom je denkt dat deze stage bij jou past. </a:t>
            </a:r>
          </a:p>
          <a:p>
            <a:r>
              <a:rPr lang="nl-NL" dirty="0"/>
              <a:t>Deze motivatie ondersteun je met je Curriculum Vitae. </a:t>
            </a:r>
            <a:endParaRPr lang="nl-NL" dirty="0" smtClean="0"/>
          </a:p>
          <a:p>
            <a:r>
              <a:rPr lang="nl-NL" dirty="0" smtClean="0"/>
              <a:t>Dit </a:t>
            </a:r>
            <a:r>
              <a:rPr lang="nl-NL" dirty="0"/>
              <a:t>is het belangrijkste gedeelte van de motivatiebrief; zorg er daarom voor dat dit gedeelte van je brief enthousiasme, interesse, motivatie en een actieve instelling uitstraalt.</a:t>
            </a:r>
          </a:p>
          <a:p>
            <a:endParaRPr lang="nl-NL" dirty="0"/>
          </a:p>
        </p:txBody>
      </p:sp>
      <p:pic>
        <p:nvPicPr>
          <p:cNvPr id="4" name="Afbeelding 3"/>
          <p:cNvPicPr>
            <a:picLocks noChangeAspect="1"/>
          </p:cNvPicPr>
          <p:nvPr/>
        </p:nvPicPr>
        <p:blipFill>
          <a:blip r:embed="rId2"/>
          <a:stretch>
            <a:fillRect/>
          </a:stretch>
        </p:blipFill>
        <p:spPr>
          <a:xfrm>
            <a:off x="677332" y="3824292"/>
            <a:ext cx="2147456" cy="3033708"/>
          </a:xfrm>
          <a:prstGeom prst="rect">
            <a:avLst/>
          </a:prstGeom>
        </p:spPr>
      </p:pic>
    </p:spTree>
    <p:extLst>
      <p:ext uri="{BB962C8B-B14F-4D97-AF65-F5344CB8AC3E}">
        <p14:creationId xmlns:p14="http://schemas.microsoft.com/office/powerpoint/2010/main" val="156126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06582"/>
          </a:xfrm>
        </p:spPr>
        <p:txBody>
          <a:bodyPr>
            <a:normAutofit fontScale="90000"/>
          </a:bodyPr>
          <a:lstStyle/>
          <a:p>
            <a:r>
              <a:rPr lang="nl-NL" b="1" dirty="0"/>
              <a:t>Staart (</a:t>
            </a:r>
            <a:r>
              <a:rPr lang="nl-NL" b="1" dirty="0" smtClean="0"/>
              <a:t>slot van de brief)</a:t>
            </a:r>
            <a:r>
              <a:rPr lang="nl-NL" dirty="0"/>
              <a:t/>
            </a:r>
            <a:br>
              <a:rPr lang="nl-NL" dirty="0"/>
            </a:br>
            <a:endParaRPr lang="nl-NL" dirty="0"/>
          </a:p>
        </p:txBody>
      </p:sp>
      <p:sp>
        <p:nvSpPr>
          <p:cNvPr id="3" name="Tijdelijke aanduiding voor inhoud 2"/>
          <p:cNvSpPr>
            <a:spLocks noGrp="1"/>
          </p:cNvSpPr>
          <p:nvPr>
            <p:ph idx="1"/>
          </p:nvPr>
        </p:nvSpPr>
        <p:spPr>
          <a:xfrm>
            <a:off x="677334" y="1316182"/>
            <a:ext cx="8596668" cy="3880773"/>
          </a:xfrm>
        </p:spPr>
        <p:txBody>
          <a:bodyPr>
            <a:normAutofit/>
          </a:bodyPr>
          <a:lstStyle/>
          <a:p>
            <a:pPr marL="0" indent="0">
              <a:buNone/>
            </a:pPr>
            <a:r>
              <a:rPr lang="nl-NL" dirty="0" smtClean="0"/>
              <a:t>In </a:t>
            </a:r>
            <a:r>
              <a:rPr lang="nl-NL" dirty="0"/>
              <a:t>de staart van de brief vermeld je</a:t>
            </a:r>
            <a:r>
              <a:rPr lang="nl-NL" dirty="0" smtClean="0"/>
              <a:t>:</a:t>
            </a:r>
            <a:endParaRPr lang="nl-NL" dirty="0"/>
          </a:p>
          <a:p>
            <a:pPr lvl="0"/>
            <a:r>
              <a:rPr lang="nl-NL" dirty="0"/>
              <a:t>Per wanneer je beschikbaar bent.</a:t>
            </a:r>
          </a:p>
          <a:p>
            <a:pPr lvl="0"/>
            <a:r>
              <a:rPr lang="nl-NL" dirty="0"/>
              <a:t>Dat je uitkijkt naar een uitnodiging voor een gesprek. </a:t>
            </a:r>
          </a:p>
          <a:p>
            <a:pPr lvl="0"/>
            <a:r>
              <a:rPr lang="nl-NL" dirty="0"/>
              <a:t>In het begin van de brief vermeld je dat de </a:t>
            </a:r>
            <a:r>
              <a:rPr lang="nl-NL" dirty="0" smtClean="0"/>
              <a:t>stageplek je </a:t>
            </a:r>
            <a:r>
              <a:rPr lang="nl-NL" dirty="0"/>
              <a:t>aandacht heeft getrokken, en vertel je waarom je solliciteert. </a:t>
            </a:r>
            <a:endParaRPr lang="nl-NL" dirty="0" smtClean="0"/>
          </a:p>
          <a:p>
            <a:pPr lvl="0"/>
            <a:r>
              <a:rPr lang="nl-NL" dirty="0" smtClean="0"/>
              <a:t>Verhouding </a:t>
            </a:r>
            <a:r>
              <a:rPr lang="nl-NL" dirty="0"/>
              <a:t>tekst in het kop-romp-staart model is ongeveer 20-60-20. </a:t>
            </a:r>
          </a:p>
          <a:p>
            <a:pPr lvl="0"/>
            <a:r>
              <a:rPr lang="nl-NL" dirty="0"/>
              <a:t>In het slot van de brief geef je aan wat je met deze brief wilt bereiken, namelijk een uitnodiging voor een gesprek. </a:t>
            </a:r>
            <a:endParaRPr lang="nl-NL" dirty="0" smtClean="0"/>
          </a:p>
          <a:p>
            <a:pPr lvl="0"/>
            <a:r>
              <a:rPr lang="nl-NL" dirty="0" smtClean="0"/>
              <a:t>Onderaan </a:t>
            </a:r>
            <a:r>
              <a:rPr lang="nl-NL" dirty="0"/>
              <a:t>de brief vermeld je de eventuele bijlagen zoals je CV en eventuele diploma's.</a:t>
            </a:r>
          </a:p>
          <a:p>
            <a:endParaRPr lang="nl-NL" dirty="0"/>
          </a:p>
        </p:txBody>
      </p:sp>
    </p:spTree>
    <p:extLst>
      <p:ext uri="{BB962C8B-B14F-4D97-AF65-F5344CB8AC3E}">
        <p14:creationId xmlns:p14="http://schemas.microsoft.com/office/powerpoint/2010/main" val="372967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17418"/>
          </a:xfrm>
        </p:spPr>
        <p:txBody>
          <a:bodyPr/>
          <a:lstStyle/>
          <a:p>
            <a:r>
              <a:rPr lang="nl-NL" dirty="0" smtClean="0"/>
              <a:t>Voorbeelden slotzinnen</a:t>
            </a:r>
            <a:endParaRPr lang="nl-NL" dirty="0"/>
          </a:p>
        </p:txBody>
      </p:sp>
      <p:sp>
        <p:nvSpPr>
          <p:cNvPr id="3" name="Tijdelijke aanduiding voor inhoud 2"/>
          <p:cNvSpPr>
            <a:spLocks noGrp="1"/>
          </p:cNvSpPr>
          <p:nvPr>
            <p:ph idx="1"/>
          </p:nvPr>
        </p:nvSpPr>
        <p:spPr>
          <a:xfrm>
            <a:off x="677334" y="1218012"/>
            <a:ext cx="8596668" cy="3880773"/>
          </a:xfrm>
        </p:spPr>
        <p:txBody>
          <a:bodyPr/>
          <a:lstStyle/>
          <a:p>
            <a:pPr lvl="0"/>
            <a:r>
              <a:rPr lang="nl-NL" dirty="0"/>
              <a:t>Bent u nieuwsgierig geworden en denkt u dat ik in aanmerking kom, dan wil ik graag in een persoonlijk gesprek mijn ambities voor deze stage aan u voorleggen. </a:t>
            </a:r>
          </a:p>
          <a:p>
            <a:pPr lvl="0"/>
            <a:r>
              <a:rPr lang="nl-NL" dirty="0"/>
              <a:t>U begrijpt dat het haast onmogelijk is om alle informatie over mijzelf in een brief te verwerken. Daarom zie ik uit naar een persoonlijke kennismaking. </a:t>
            </a:r>
          </a:p>
          <a:p>
            <a:pPr lvl="0"/>
            <a:r>
              <a:rPr lang="nl-NL" dirty="0"/>
              <a:t>Met interesse zie ik een kennismakingsgesprek tegemoet. </a:t>
            </a:r>
          </a:p>
          <a:p>
            <a:pPr lvl="0"/>
            <a:r>
              <a:rPr lang="nl-NL" dirty="0"/>
              <a:t>Graag zou ik door u uitgenodigd willen worden voor een kennismakingsgesprek waarin ik mijn motivatie nader kan toelichten. </a:t>
            </a:r>
          </a:p>
          <a:p>
            <a:endParaRPr lang="nl-NL" dirty="0"/>
          </a:p>
        </p:txBody>
      </p:sp>
    </p:spTree>
    <p:extLst>
      <p:ext uri="{BB962C8B-B14F-4D97-AF65-F5344CB8AC3E}">
        <p14:creationId xmlns:p14="http://schemas.microsoft.com/office/powerpoint/2010/main" val="410191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TotalTime>
  <Words>510</Words>
  <Application>Microsoft Office PowerPoint</Application>
  <PresentationFormat>Breedbeeld</PresentationFormat>
  <Paragraphs>39</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Trebuchet MS</vt:lpstr>
      <vt:lpstr>Wingdings 3</vt:lpstr>
      <vt:lpstr>Facet</vt:lpstr>
      <vt:lpstr>Solliciteren op een stageplek</vt:lpstr>
      <vt:lpstr>Sollicitatiebrief</vt:lpstr>
      <vt:lpstr>Kop van de brief</vt:lpstr>
      <vt:lpstr>Romp (kern) </vt:lpstr>
      <vt:lpstr>In de kern ga je in op de eisen aan de stage of vacature</vt:lpstr>
      <vt:lpstr>Staart (slot van de brief) </vt:lpstr>
      <vt:lpstr>Voorbeelden slotzinnen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Simon Poelman</dc:creator>
  <cp:lastModifiedBy>Simon Poelman</cp:lastModifiedBy>
  <cp:revision>4</cp:revision>
  <dcterms:created xsi:type="dcterms:W3CDTF">2018-09-24T21:00:42Z</dcterms:created>
  <dcterms:modified xsi:type="dcterms:W3CDTF">2018-10-08T13:53:14Z</dcterms:modified>
</cp:coreProperties>
</file>